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316" r:id="rId3"/>
    <p:sldId id="267" r:id="rId4"/>
    <p:sldId id="315" r:id="rId5"/>
    <p:sldId id="317" r:id="rId6"/>
    <p:sldId id="318" r:id="rId7"/>
    <p:sldId id="319" r:id="rId8"/>
    <p:sldId id="264" r:id="rId9"/>
    <p:sldId id="284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88582" autoAdjust="0"/>
  </p:normalViewPr>
  <p:slideViewPr>
    <p:cSldViewPr snapToGrid="0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15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Photo-Realistic background generation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>
          <a:xfrm>
            <a:off x="1143000" y="4285433"/>
            <a:ext cx="6858000" cy="1655762"/>
          </a:xfrm>
        </p:spPr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BCA0-57D3-E04D-B2A4-70128BAC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Multi-Modal Image to Image Translation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30551D-91B4-354F-8177-2BE415C1C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25" y="968637"/>
            <a:ext cx="6787663" cy="245096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DDF78-1FD2-B349-8701-F57AB926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1E049-165E-5742-A692-C47FAD65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5BD7-1D67-DD40-91F9-D5083ACB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2565CA-5086-3C4A-A24A-401A2108A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42425" y="3689100"/>
            <a:ext cx="6761706" cy="24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0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478279"/>
            <a:ext cx="7886700" cy="4698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82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9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76F6-1A28-9F4E-86C0-AA1B971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image-to-image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F615-BFB6-8246-BCC0-C7DDD0DB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2FD68-D189-8844-B039-D77253A0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F66C5-A472-B44D-83DB-C5986C70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9B490-6FEC-234D-B287-BDC45D42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83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5D2A-40F7-6340-A32B-79F9D345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261A-74BA-D545-BC61-02993A3C9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994C7-21E7-E047-AD41-1C754DBD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96341-5F59-A24D-B0CD-F113080F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7DFC1-A8C0-634A-A34E-9311FC0F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88725"/>
              </p:ext>
            </p:extLst>
          </p:nvPr>
        </p:nvGraphicFramePr>
        <p:xfrm>
          <a:off x="628650" y="1055624"/>
          <a:ext cx="7886700" cy="210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J.Y. Zhu, R. Zhang, D. Pathak,  T. Darrell, A. A. </a:t>
                      </a:r>
                      <a:r>
                        <a:rPr lang="en-GB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Efros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Wang, E. </a:t>
                      </a:r>
                      <a:r>
                        <a:rPr lang="en-GB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Shechtman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Toward Multimodal Image-to-Image Translation. In NIPS,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87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55724"/>
              </p:ext>
            </p:extLst>
          </p:nvPr>
        </p:nvGraphicFramePr>
        <p:xfrm>
          <a:off x="628650" y="1482344"/>
          <a:ext cx="7886700" cy="4252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2604</TotalTime>
  <Words>159</Words>
  <Application>Microsoft Macintosh PowerPoint</Application>
  <PresentationFormat>On-screen Show (4:3)</PresentationFormat>
  <Paragraphs>56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Photo-Realistic background generation</vt:lpstr>
      <vt:lpstr>Multi-Modal Image to Image Translation</vt:lpstr>
      <vt:lpstr>Overview</vt:lpstr>
      <vt:lpstr>Introduction</vt:lpstr>
      <vt:lpstr>Related work</vt:lpstr>
      <vt:lpstr>Multimodal image-to-image translation</vt:lpstr>
      <vt:lpstr>Implementation Details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ibraheem g.a. (gai1u17)</cp:lastModifiedBy>
  <cp:revision>287</cp:revision>
  <dcterms:created xsi:type="dcterms:W3CDTF">2018-02-01T16:42:40Z</dcterms:created>
  <dcterms:modified xsi:type="dcterms:W3CDTF">2018-05-30T08:06:24Z</dcterms:modified>
</cp:coreProperties>
</file>